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0" r:id="rId5"/>
    <p:sldId id="258" r:id="rId6"/>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5EEE19C-D224-47B4-AF1A-212190593C8A}" v="4" dt="2026-08-21T07:56:20.74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5" d="100"/>
          <a:sy n="105" d="100"/>
        </p:scale>
        <p:origin x="83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microsoft.com/office/2015/10/relationships/revisionInfo" Target="revisionInfo.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3B5BB58-02A9-A177-1AE5-BDF952BEE496}"/>
              </a:ext>
            </a:extLst>
          </p:cNvPr>
          <p:cNvSpPr>
            <a:spLocks noGrp="1"/>
          </p:cNvSpPr>
          <p:nvPr>
            <p:ph type="ctrTitle"/>
          </p:nvPr>
        </p:nvSpPr>
        <p:spPr>
          <a:xfrm>
            <a:off x="1524000" y="1122363"/>
            <a:ext cx="9144000" cy="2387600"/>
          </a:xfrm>
        </p:spPr>
        <p:txBody>
          <a:bodyPr anchor="b"/>
          <a:lstStyle>
            <a:lvl1pPr algn="ctr">
              <a:defRPr sz="6000"/>
            </a:lvl1pPr>
          </a:lstStyle>
          <a:p>
            <a:r>
              <a:rPr lang="fi-FI"/>
              <a:t>Muokkaa ots. perustyyl. napsautt.</a:t>
            </a:r>
          </a:p>
        </p:txBody>
      </p:sp>
      <p:sp>
        <p:nvSpPr>
          <p:cNvPr id="3" name="Alaotsikko 2">
            <a:extLst>
              <a:ext uri="{FF2B5EF4-FFF2-40B4-BE49-F238E27FC236}">
                <a16:creationId xmlns:a16="http://schemas.microsoft.com/office/drawing/2014/main" id="{AF6DD70D-9B27-CFDE-7695-69AF7035086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a:extLst>
              <a:ext uri="{FF2B5EF4-FFF2-40B4-BE49-F238E27FC236}">
                <a16:creationId xmlns:a16="http://schemas.microsoft.com/office/drawing/2014/main" id="{04497ACE-F0A8-6233-D077-63E6B18AC410}"/>
              </a:ext>
            </a:extLst>
          </p:cNvPr>
          <p:cNvSpPr>
            <a:spLocks noGrp="1"/>
          </p:cNvSpPr>
          <p:nvPr>
            <p:ph type="dt" sz="half" idx="10"/>
          </p:nvPr>
        </p:nvSpPr>
        <p:spPr/>
        <p:txBody>
          <a:bodyPr/>
          <a:lstStyle/>
          <a:p>
            <a:fld id="{3EB2A2BD-B7AA-461C-9939-6B29C8D6BB2C}" type="datetimeFigureOut">
              <a:rPr lang="fi-FI" smtClean="0"/>
              <a:t>25.8.2026</a:t>
            </a:fld>
            <a:endParaRPr lang="fi-FI"/>
          </a:p>
        </p:txBody>
      </p:sp>
      <p:sp>
        <p:nvSpPr>
          <p:cNvPr id="5" name="Alatunnisteen paikkamerkki 4">
            <a:extLst>
              <a:ext uri="{FF2B5EF4-FFF2-40B4-BE49-F238E27FC236}">
                <a16:creationId xmlns:a16="http://schemas.microsoft.com/office/drawing/2014/main" id="{0A94404E-EA91-B44A-DC86-1E82D205D02A}"/>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0D253506-4111-E337-7BA5-90485F67AD4A}"/>
              </a:ext>
            </a:extLst>
          </p:cNvPr>
          <p:cNvSpPr>
            <a:spLocks noGrp="1"/>
          </p:cNvSpPr>
          <p:nvPr>
            <p:ph type="sldNum" sz="quarter" idx="12"/>
          </p:nvPr>
        </p:nvSpPr>
        <p:spPr/>
        <p:txBody>
          <a:bodyPr/>
          <a:lstStyle/>
          <a:p>
            <a:fld id="{F1129FCB-031F-4B75-8E99-BEF56047079B}" type="slidenum">
              <a:rPr lang="fi-FI" smtClean="0"/>
              <a:t>‹#›</a:t>
            </a:fld>
            <a:endParaRPr lang="fi-FI"/>
          </a:p>
        </p:txBody>
      </p:sp>
    </p:spTree>
    <p:extLst>
      <p:ext uri="{BB962C8B-B14F-4D97-AF65-F5344CB8AC3E}">
        <p14:creationId xmlns:p14="http://schemas.microsoft.com/office/powerpoint/2010/main" val="15193130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3955782-73A6-EA95-D161-3743228D5A5C}"/>
              </a:ext>
            </a:extLst>
          </p:cNvPr>
          <p:cNvSpPr>
            <a:spLocks noGrp="1"/>
          </p:cNvSpPr>
          <p:nvPr>
            <p:ph type="title"/>
          </p:nvPr>
        </p:nvSpPr>
        <p:spPr/>
        <p:txBody>
          <a:bodyPr/>
          <a:lstStyle/>
          <a:p>
            <a:r>
              <a:rPr lang="fi-FI"/>
              <a:t>Muokkaa ots. perustyyl. napsautt.</a:t>
            </a:r>
          </a:p>
        </p:txBody>
      </p:sp>
      <p:sp>
        <p:nvSpPr>
          <p:cNvPr id="3" name="Pystysuoran tekstin paikkamerkki 2">
            <a:extLst>
              <a:ext uri="{FF2B5EF4-FFF2-40B4-BE49-F238E27FC236}">
                <a16:creationId xmlns:a16="http://schemas.microsoft.com/office/drawing/2014/main" id="{0642B923-D6EC-B951-B91C-C30C645CAF5B}"/>
              </a:ext>
            </a:extLst>
          </p:cNvPr>
          <p:cNvSpPr>
            <a:spLocks noGrp="1"/>
          </p:cNvSpPr>
          <p:nvPr>
            <p:ph type="body" orient="vert" idx="1"/>
          </p:nvPr>
        </p:nvSpPr>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02FBF8BC-074E-DD15-2375-023433CB0A1B}"/>
              </a:ext>
            </a:extLst>
          </p:cNvPr>
          <p:cNvSpPr>
            <a:spLocks noGrp="1"/>
          </p:cNvSpPr>
          <p:nvPr>
            <p:ph type="dt" sz="half" idx="10"/>
          </p:nvPr>
        </p:nvSpPr>
        <p:spPr/>
        <p:txBody>
          <a:bodyPr/>
          <a:lstStyle/>
          <a:p>
            <a:fld id="{3EB2A2BD-B7AA-461C-9939-6B29C8D6BB2C}" type="datetimeFigureOut">
              <a:rPr lang="fi-FI" smtClean="0"/>
              <a:t>25.8.2026</a:t>
            </a:fld>
            <a:endParaRPr lang="fi-FI"/>
          </a:p>
        </p:txBody>
      </p:sp>
      <p:sp>
        <p:nvSpPr>
          <p:cNvPr id="5" name="Alatunnisteen paikkamerkki 4">
            <a:extLst>
              <a:ext uri="{FF2B5EF4-FFF2-40B4-BE49-F238E27FC236}">
                <a16:creationId xmlns:a16="http://schemas.microsoft.com/office/drawing/2014/main" id="{835EA1B2-F9DB-3204-3044-2A3500159AB8}"/>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3AF71E96-1563-2268-7432-BA8F9CA118C6}"/>
              </a:ext>
            </a:extLst>
          </p:cNvPr>
          <p:cNvSpPr>
            <a:spLocks noGrp="1"/>
          </p:cNvSpPr>
          <p:nvPr>
            <p:ph type="sldNum" sz="quarter" idx="12"/>
          </p:nvPr>
        </p:nvSpPr>
        <p:spPr/>
        <p:txBody>
          <a:bodyPr/>
          <a:lstStyle/>
          <a:p>
            <a:fld id="{F1129FCB-031F-4B75-8E99-BEF56047079B}" type="slidenum">
              <a:rPr lang="fi-FI" smtClean="0"/>
              <a:t>‹#›</a:t>
            </a:fld>
            <a:endParaRPr lang="fi-FI"/>
          </a:p>
        </p:txBody>
      </p:sp>
    </p:spTree>
    <p:extLst>
      <p:ext uri="{BB962C8B-B14F-4D97-AF65-F5344CB8AC3E}">
        <p14:creationId xmlns:p14="http://schemas.microsoft.com/office/powerpoint/2010/main" val="8885723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a:extLst>
              <a:ext uri="{FF2B5EF4-FFF2-40B4-BE49-F238E27FC236}">
                <a16:creationId xmlns:a16="http://schemas.microsoft.com/office/drawing/2014/main" id="{0A60655D-2830-A408-7FF3-143AA949DA34}"/>
              </a:ext>
            </a:extLst>
          </p:cNvPr>
          <p:cNvSpPr>
            <a:spLocks noGrp="1"/>
          </p:cNvSpPr>
          <p:nvPr>
            <p:ph type="title" orient="vert"/>
          </p:nvPr>
        </p:nvSpPr>
        <p:spPr>
          <a:xfrm>
            <a:off x="8724900" y="365125"/>
            <a:ext cx="2628900" cy="5811838"/>
          </a:xfrm>
        </p:spPr>
        <p:txBody>
          <a:bodyPr vert="eaVert"/>
          <a:lstStyle/>
          <a:p>
            <a:r>
              <a:rPr lang="fi-FI"/>
              <a:t>Muokkaa ots. perustyyl. napsautt.</a:t>
            </a:r>
          </a:p>
        </p:txBody>
      </p:sp>
      <p:sp>
        <p:nvSpPr>
          <p:cNvPr id="3" name="Pystysuoran tekstin paikkamerkki 2">
            <a:extLst>
              <a:ext uri="{FF2B5EF4-FFF2-40B4-BE49-F238E27FC236}">
                <a16:creationId xmlns:a16="http://schemas.microsoft.com/office/drawing/2014/main" id="{E0A9D48D-30B4-0B1D-7A2A-A4ABD976D433}"/>
              </a:ext>
            </a:extLst>
          </p:cNvPr>
          <p:cNvSpPr>
            <a:spLocks noGrp="1"/>
          </p:cNvSpPr>
          <p:nvPr>
            <p:ph type="body" orient="vert" idx="1"/>
          </p:nvPr>
        </p:nvSpPr>
        <p:spPr>
          <a:xfrm>
            <a:off x="838200" y="365125"/>
            <a:ext cx="7734300" cy="5811838"/>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78EFED9E-3FC7-C81A-D2DE-F9A8FC1ED1A2}"/>
              </a:ext>
            </a:extLst>
          </p:cNvPr>
          <p:cNvSpPr>
            <a:spLocks noGrp="1"/>
          </p:cNvSpPr>
          <p:nvPr>
            <p:ph type="dt" sz="half" idx="10"/>
          </p:nvPr>
        </p:nvSpPr>
        <p:spPr/>
        <p:txBody>
          <a:bodyPr/>
          <a:lstStyle/>
          <a:p>
            <a:fld id="{3EB2A2BD-B7AA-461C-9939-6B29C8D6BB2C}" type="datetimeFigureOut">
              <a:rPr lang="fi-FI" smtClean="0"/>
              <a:t>25.8.2026</a:t>
            </a:fld>
            <a:endParaRPr lang="fi-FI"/>
          </a:p>
        </p:txBody>
      </p:sp>
      <p:sp>
        <p:nvSpPr>
          <p:cNvPr id="5" name="Alatunnisteen paikkamerkki 4">
            <a:extLst>
              <a:ext uri="{FF2B5EF4-FFF2-40B4-BE49-F238E27FC236}">
                <a16:creationId xmlns:a16="http://schemas.microsoft.com/office/drawing/2014/main" id="{8A1DA4E0-C46A-9985-DA2B-D6D61038C989}"/>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5426F238-ADE1-FA56-7E06-5C5659BDDCF4}"/>
              </a:ext>
            </a:extLst>
          </p:cNvPr>
          <p:cNvSpPr>
            <a:spLocks noGrp="1"/>
          </p:cNvSpPr>
          <p:nvPr>
            <p:ph type="sldNum" sz="quarter" idx="12"/>
          </p:nvPr>
        </p:nvSpPr>
        <p:spPr/>
        <p:txBody>
          <a:bodyPr/>
          <a:lstStyle/>
          <a:p>
            <a:fld id="{F1129FCB-031F-4B75-8E99-BEF56047079B}" type="slidenum">
              <a:rPr lang="fi-FI" smtClean="0"/>
              <a:t>‹#›</a:t>
            </a:fld>
            <a:endParaRPr lang="fi-FI"/>
          </a:p>
        </p:txBody>
      </p:sp>
    </p:spTree>
    <p:extLst>
      <p:ext uri="{BB962C8B-B14F-4D97-AF65-F5344CB8AC3E}">
        <p14:creationId xmlns:p14="http://schemas.microsoft.com/office/powerpoint/2010/main" val="15349946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36E8002-2072-1555-47A9-6F3A5BAEDEEB}"/>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A3733F9C-3C21-CBF6-CF17-00F85E4E0D29}"/>
              </a:ext>
            </a:extLst>
          </p:cNvPr>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46E01FE9-AAB4-DDA7-FD13-356C7903A572}"/>
              </a:ext>
            </a:extLst>
          </p:cNvPr>
          <p:cNvSpPr>
            <a:spLocks noGrp="1"/>
          </p:cNvSpPr>
          <p:nvPr>
            <p:ph type="dt" sz="half" idx="10"/>
          </p:nvPr>
        </p:nvSpPr>
        <p:spPr/>
        <p:txBody>
          <a:bodyPr/>
          <a:lstStyle/>
          <a:p>
            <a:fld id="{3EB2A2BD-B7AA-461C-9939-6B29C8D6BB2C}" type="datetimeFigureOut">
              <a:rPr lang="fi-FI" smtClean="0"/>
              <a:t>25.8.2026</a:t>
            </a:fld>
            <a:endParaRPr lang="fi-FI"/>
          </a:p>
        </p:txBody>
      </p:sp>
      <p:sp>
        <p:nvSpPr>
          <p:cNvPr id="5" name="Alatunnisteen paikkamerkki 4">
            <a:extLst>
              <a:ext uri="{FF2B5EF4-FFF2-40B4-BE49-F238E27FC236}">
                <a16:creationId xmlns:a16="http://schemas.microsoft.com/office/drawing/2014/main" id="{F3DEEDDD-8E31-AAE0-F00E-90FC33D7C0B4}"/>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0DC9C606-6B66-8E55-D693-C20EF3362776}"/>
              </a:ext>
            </a:extLst>
          </p:cNvPr>
          <p:cNvSpPr>
            <a:spLocks noGrp="1"/>
          </p:cNvSpPr>
          <p:nvPr>
            <p:ph type="sldNum" sz="quarter" idx="12"/>
          </p:nvPr>
        </p:nvSpPr>
        <p:spPr/>
        <p:txBody>
          <a:bodyPr/>
          <a:lstStyle/>
          <a:p>
            <a:fld id="{F1129FCB-031F-4B75-8E99-BEF56047079B}" type="slidenum">
              <a:rPr lang="fi-FI" smtClean="0"/>
              <a:t>‹#›</a:t>
            </a:fld>
            <a:endParaRPr lang="fi-FI"/>
          </a:p>
        </p:txBody>
      </p:sp>
    </p:spTree>
    <p:extLst>
      <p:ext uri="{BB962C8B-B14F-4D97-AF65-F5344CB8AC3E}">
        <p14:creationId xmlns:p14="http://schemas.microsoft.com/office/powerpoint/2010/main" val="30682163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3480E09-5E24-A333-9A72-F5F3379007CB}"/>
              </a:ext>
            </a:extLst>
          </p:cNvPr>
          <p:cNvSpPr>
            <a:spLocks noGrp="1"/>
          </p:cNvSpPr>
          <p:nvPr>
            <p:ph type="title"/>
          </p:nvPr>
        </p:nvSpPr>
        <p:spPr>
          <a:xfrm>
            <a:off x="831850" y="1709738"/>
            <a:ext cx="10515600" cy="2852737"/>
          </a:xfrm>
        </p:spPr>
        <p:txBody>
          <a:bodyPr anchor="b"/>
          <a:lstStyle>
            <a:lvl1pPr>
              <a:defRPr sz="6000"/>
            </a:lvl1pPr>
          </a:lstStyle>
          <a:p>
            <a:r>
              <a:rPr lang="fi-FI"/>
              <a:t>Muokkaa ots. perustyyl. napsautt.</a:t>
            </a:r>
          </a:p>
        </p:txBody>
      </p:sp>
      <p:sp>
        <p:nvSpPr>
          <p:cNvPr id="3" name="Tekstin paikkamerkki 2">
            <a:extLst>
              <a:ext uri="{FF2B5EF4-FFF2-40B4-BE49-F238E27FC236}">
                <a16:creationId xmlns:a16="http://schemas.microsoft.com/office/drawing/2014/main" id="{023B0055-3819-863E-C835-AFC774D630F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i-FI"/>
              <a:t>Muokkaa tekstin perustyylejä napsauttamalla</a:t>
            </a:r>
          </a:p>
        </p:txBody>
      </p:sp>
      <p:sp>
        <p:nvSpPr>
          <p:cNvPr id="4" name="Päivämäärän paikkamerkki 3">
            <a:extLst>
              <a:ext uri="{FF2B5EF4-FFF2-40B4-BE49-F238E27FC236}">
                <a16:creationId xmlns:a16="http://schemas.microsoft.com/office/drawing/2014/main" id="{73566815-709D-07F3-F965-9502849CF469}"/>
              </a:ext>
            </a:extLst>
          </p:cNvPr>
          <p:cNvSpPr>
            <a:spLocks noGrp="1"/>
          </p:cNvSpPr>
          <p:nvPr>
            <p:ph type="dt" sz="half" idx="10"/>
          </p:nvPr>
        </p:nvSpPr>
        <p:spPr/>
        <p:txBody>
          <a:bodyPr/>
          <a:lstStyle/>
          <a:p>
            <a:fld id="{3EB2A2BD-B7AA-461C-9939-6B29C8D6BB2C}" type="datetimeFigureOut">
              <a:rPr lang="fi-FI" smtClean="0"/>
              <a:t>25.8.2026</a:t>
            </a:fld>
            <a:endParaRPr lang="fi-FI"/>
          </a:p>
        </p:txBody>
      </p:sp>
      <p:sp>
        <p:nvSpPr>
          <p:cNvPr id="5" name="Alatunnisteen paikkamerkki 4">
            <a:extLst>
              <a:ext uri="{FF2B5EF4-FFF2-40B4-BE49-F238E27FC236}">
                <a16:creationId xmlns:a16="http://schemas.microsoft.com/office/drawing/2014/main" id="{CC975E64-59C9-991E-F82B-5330D0F58365}"/>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81D2C145-F10F-8A1F-6937-0608E23EF834}"/>
              </a:ext>
            </a:extLst>
          </p:cNvPr>
          <p:cNvSpPr>
            <a:spLocks noGrp="1"/>
          </p:cNvSpPr>
          <p:nvPr>
            <p:ph type="sldNum" sz="quarter" idx="12"/>
          </p:nvPr>
        </p:nvSpPr>
        <p:spPr/>
        <p:txBody>
          <a:bodyPr/>
          <a:lstStyle/>
          <a:p>
            <a:fld id="{F1129FCB-031F-4B75-8E99-BEF56047079B}" type="slidenum">
              <a:rPr lang="fi-FI" smtClean="0"/>
              <a:t>‹#›</a:t>
            </a:fld>
            <a:endParaRPr lang="fi-FI"/>
          </a:p>
        </p:txBody>
      </p:sp>
    </p:spTree>
    <p:extLst>
      <p:ext uri="{BB962C8B-B14F-4D97-AF65-F5344CB8AC3E}">
        <p14:creationId xmlns:p14="http://schemas.microsoft.com/office/powerpoint/2010/main" val="649707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C093540-72D0-F923-205B-C8CD012C6DF4}"/>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4C959834-E283-AF07-69AA-897243FE4E13}"/>
              </a:ext>
            </a:extLst>
          </p:cNvPr>
          <p:cNvSpPr>
            <a:spLocks noGrp="1"/>
          </p:cNvSpPr>
          <p:nvPr>
            <p:ph sz="half" idx="1"/>
          </p:nvPr>
        </p:nvSpPr>
        <p:spPr>
          <a:xfrm>
            <a:off x="838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a:extLst>
              <a:ext uri="{FF2B5EF4-FFF2-40B4-BE49-F238E27FC236}">
                <a16:creationId xmlns:a16="http://schemas.microsoft.com/office/drawing/2014/main" id="{D92BE7AA-A2AC-5430-1E08-351573612573}"/>
              </a:ext>
            </a:extLst>
          </p:cNvPr>
          <p:cNvSpPr>
            <a:spLocks noGrp="1"/>
          </p:cNvSpPr>
          <p:nvPr>
            <p:ph sz="half" idx="2"/>
          </p:nvPr>
        </p:nvSpPr>
        <p:spPr>
          <a:xfrm>
            <a:off x="6172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4">
            <a:extLst>
              <a:ext uri="{FF2B5EF4-FFF2-40B4-BE49-F238E27FC236}">
                <a16:creationId xmlns:a16="http://schemas.microsoft.com/office/drawing/2014/main" id="{2B5B1106-3D7F-7F2E-0DB2-8CF71978E13C}"/>
              </a:ext>
            </a:extLst>
          </p:cNvPr>
          <p:cNvSpPr>
            <a:spLocks noGrp="1"/>
          </p:cNvSpPr>
          <p:nvPr>
            <p:ph type="dt" sz="half" idx="10"/>
          </p:nvPr>
        </p:nvSpPr>
        <p:spPr/>
        <p:txBody>
          <a:bodyPr/>
          <a:lstStyle/>
          <a:p>
            <a:fld id="{3EB2A2BD-B7AA-461C-9939-6B29C8D6BB2C}" type="datetimeFigureOut">
              <a:rPr lang="fi-FI" smtClean="0"/>
              <a:t>25.8.2026</a:t>
            </a:fld>
            <a:endParaRPr lang="fi-FI"/>
          </a:p>
        </p:txBody>
      </p:sp>
      <p:sp>
        <p:nvSpPr>
          <p:cNvPr id="6" name="Alatunnisteen paikkamerkki 5">
            <a:extLst>
              <a:ext uri="{FF2B5EF4-FFF2-40B4-BE49-F238E27FC236}">
                <a16:creationId xmlns:a16="http://schemas.microsoft.com/office/drawing/2014/main" id="{71F226D5-2E83-362F-7509-C13920F4B4FC}"/>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613B1F5D-A743-400C-9822-0494EEFF643E}"/>
              </a:ext>
            </a:extLst>
          </p:cNvPr>
          <p:cNvSpPr>
            <a:spLocks noGrp="1"/>
          </p:cNvSpPr>
          <p:nvPr>
            <p:ph type="sldNum" sz="quarter" idx="12"/>
          </p:nvPr>
        </p:nvSpPr>
        <p:spPr/>
        <p:txBody>
          <a:bodyPr/>
          <a:lstStyle/>
          <a:p>
            <a:fld id="{F1129FCB-031F-4B75-8E99-BEF56047079B}" type="slidenum">
              <a:rPr lang="fi-FI" smtClean="0"/>
              <a:t>‹#›</a:t>
            </a:fld>
            <a:endParaRPr lang="fi-FI"/>
          </a:p>
        </p:txBody>
      </p:sp>
    </p:spTree>
    <p:extLst>
      <p:ext uri="{BB962C8B-B14F-4D97-AF65-F5344CB8AC3E}">
        <p14:creationId xmlns:p14="http://schemas.microsoft.com/office/powerpoint/2010/main" val="702102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76E7B3D-B279-A64E-CAEF-B07DA7702DC3}"/>
              </a:ext>
            </a:extLst>
          </p:cNvPr>
          <p:cNvSpPr>
            <a:spLocks noGrp="1"/>
          </p:cNvSpPr>
          <p:nvPr>
            <p:ph type="title"/>
          </p:nvPr>
        </p:nvSpPr>
        <p:spPr>
          <a:xfrm>
            <a:off x="839788" y="365125"/>
            <a:ext cx="10515600" cy="1325563"/>
          </a:xfrm>
        </p:spPr>
        <p:txBody>
          <a:bodyPr/>
          <a:lstStyle/>
          <a:p>
            <a:r>
              <a:rPr lang="fi-FI"/>
              <a:t>Muokkaa ots. perustyyl. napsautt.</a:t>
            </a:r>
          </a:p>
        </p:txBody>
      </p:sp>
      <p:sp>
        <p:nvSpPr>
          <p:cNvPr id="3" name="Tekstin paikkamerkki 2">
            <a:extLst>
              <a:ext uri="{FF2B5EF4-FFF2-40B4-BE49-F238E27FC236}">
                <a16:creationId xmlns:a16="http://schemas.microsoft.com/office/drawing/2014/main" id="{690C138D-4349-C2CF-3BE7-4A048B24467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Sisällön paikkamerkki 3">
            <a:extLst>
              <a:ext uri="{FF2B5EF4-FFF2-40B4-BE49-F238E27FC236}">
                <a16:creationId xmlns:a16="http://schemas.microsoft.com/office/drawing/2014/main" id="{C38D0C09-5E1C-332D-2AB7-F99D3AD97912}"/>
              </a:ext>
            </a:extLst>
          </p:cNvPr>
          <p:cNvSpPr>
            <a:spLocks noGrp="1"/>
          </p:cNvSpPr>
          <p:nvPr>
            <p:ph sz="half" idx="2"/>
          </p:nvPr>
        </p:nvSpPr>
        <p:spPr>
          <a:xfrm>
            <a:off x="839788" y="2505075"/>
            <a:ext cx="5157787"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Tekstin paikkamerkki 4">
            <a:extLst>
              <a:ext uri="{FF2B5EF4-FFF2-40B4-BE49-F238E27FC236}">
                <a16:creationId xmlns:a16="http://schemas.microsoft.com/office/drawing/2014/main" id="{A9C251F4-2CD4-CF66-9A70-22741220AEB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Sisällön paikkamerkki 5">
            <a:extLst>
              <a:ext uri="{FF2B5EF4-FFF2-40B4-BE49-F238E27FC236}">
                <a16:creationId xmlns:a16="http://schemas.microsoft.com/office/drawing/2014/main" id="{6CC82455-73D5-D0BC-107C-403A10F6E271}"/>
              </a:ext>
            </a:extLst>
          </p:cNvPr>
          <p:cNvSpPr>
            <a:spLocks noGrp="1"/>
          </p:cNvSpPr>
          <p:nvPr>
            <p:ph sz="quarter" idx="4"/>
          </p:nvPr>
        </p:nvSpPr>
        <p:spPr>
          <a:xfrm>
            <a:off x="6172200" y="2505075"/>
            <a:ext cx="5183188"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Päivämäärän paikkamerkki 6">
            <a:extLst>
              <a:ext uri="{FF2B5EF4-FFF2-40B4-BE49-F238E27FC236}">
                <a16:creationId xmlns:a16="http://schemas.microsoft.com/office/drawing/2014/main" id="{1D7D4813-88F0-E02C-D71E-A80BF5D723B8}"/>
              </a:ext>
            </a:extLst>
          </p:cNvPr>
          <p:cNvSpPr>
            <a:spLocks noGrp="1"/>
          </p:cNvSpPr>
          <p:nvPr>
            <p:ph type="dt" sz="half" idx="10"/>
          </p:nvPr>
        </p:nvSpPr>
        <p:spPr/>
        <p:txBody>
          <a:bodyPr/>
          <a:lstStyle/>
          <a:p>
            <a:fld id="{3EB2A2BD-B7AA-461C-9939-6B29C8D6BB2C}" type="datetimeFigureOut">
              <a:rPr lang="fi-FI" smtClean="0"/>
              <a:t>25.8.2026</a:t>
            </a:fld>
            <a:endParaRPr lang="fi-FI"/>
          </a:p>
        </p:txBody>
      </p:sp>
      <p:sp>
        <p:nvSpPr>
          <p:cNvPr id="8" name="Alatunnisteen paikkamerkki 7">
            <a:extLst>
              <a:ext uri="{FF2B5EF4-FFF2-40B4-BE49-F238E27FC236}">
                <a16:creationId xmlns:a16="http://schemas.microsoft.com/office/drawing/2014/main" id="{82AA566E-2A45-F78A-D017-E50D0D42A254}"/>
              </a:ext>
            </a:extLst>
          </p:cNvPr>
          <p:cNvSpPr>
            <a:spLocks noGrp="1"/>
          </p:cNvSpPr>
          <p:nvPr>
            <p:ph type="ftr" sz="quarter" idx="11"/>
          </p:nvPr>
        </p:nvSpPr>
        <p:spPr/>
        <p:txBody>
          <a:bodyPr/>
          <a:lstStyle/>
          <a:p>
            <a:endParaRPr lang="fi-FI"/>
          </a:p>
        </p:txBody>
      </p:sp>
      <p:sp>
        <p:nvSpPr>
          <p:cNvPr id="9" name="Dian numeron paikkamerkki 8">
            <a:extLst>
              <a:ext uri="{FF2B5EF4-FFF2-40B4-BE49-F238E27FC236}">
                <a16:creationId xmlns:a16="http://schemas.microsoft.com/office/drawing/2014/main" id="{D4C151C6-BC5C-CD0A-2C55-D580D90B73EC}"/>
              </a:ext>
            </a:extLst>
          </p:cNvPr>
          <p:cNvSpPr>
            <a:spLocks noGrp="1"/>
          </p:cNvSpPr>
          <p:nvPr>
            <p:ph type="sldNum" sz="quarter" idx="12"/>
          </p:nvPr>
        </p:nvSpPr>
        <p:spPr/>
        <p:txBody>
          <a:bodyPr/>
          <a:lstStyle/>
          <a:p>
            <a:fld id="{F1129FCB-031F-4B75-8E99-BEF56047079B}" type="slidenum">
              <a:rPr lang="fi-FI" smtClean="0"/>
              <a:t>‹#›</a:t>
            </a:fld>
            <a:endParaRPr lang="fi-FI"/>
          </a:p>
        </p:txBody>
      </p:sp>
    </p:spTree>
    <p:extLst>
      <p:ext uri="{BB962C8B-B14F-4D97-AF65-F5344CB8AC3E}">
        <p14:creationId xmlns:p14="http://schemas.microsoft.com/office/powerpoint/2010/main" val="11835567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22E445B-C19F-E6A7-6C09-FE5C24552B65}"/>
              </a:ext>
            </a:extLst>
          </p:cNvPr>
          <p:cNvSpPr>
            <a:spLocks noGrp="1"/>
          </p:cNvSpPr>
          <p:nvPr>
            <p:ph type="title"/>
          </p:nvPr>
        </p:nvSpPr>
        <p:spPr/>
        <p:txBody>
          <a:bodyPr/>
          <a:lstStyle/>
          <a:p>
            <a:r>
              <a:rPr lang="fi-FI"/>
              <a:t>Muokkaa ots. perustyyl. napsautt.</a:t>
            </a:r>
          </a:p>
        </p:txBody>
      </p:sp>
      <p:sp>
        <p:nvSpPr>
          <p:cNvPr id="3" name="Päivämäärän paikkamerkki 2">
            <a:extLst>
              <a:ext uri="{FF2B5EF4-FFF2-40B4-BE49-F238E27FC236}">
                <a16:creationId xmlns:a16="http://schemas.microsoft.com/office/drawing/2014/main" id="{C60B2562-3A91-E444-0222-FA4BC92E14D8}"/>
              </a:ext>
            </a:extLst>
          </p:cNvPr>
          <p:cNvSpPr>
            <a:spLocks noGrp="1"/>
          </p:cNvSpPr>
          <p:nvPr>
            <p:ph type="dt" sz="half" idx="10"/>
          </p:nvPr>
        </p:nvSpPr>
        <p:spPr/>
        <p:txBody>
          <a:bodyPr/>
          <a:lstStyle/>
          <a:p>
            <a:fld id="{3EB2A2BD-B7AA-461C-9939-6B29C8D6BB2C}" type="datetimeFigureOut">
              <a:rPr lang="fi-FI" smtClean="0"/>
              <a:t>25.8.2026</a:t>
            </a:fld>
            <a:endParaRPr lang="fi-FI"/>
          </a:p>
        </p:txBody>
      </p:sp>
      <p:sp>
        <p:nvSpPr>
          <p:cNvPr id="4" name="Alatunnisteen paikkamerkki 3">
            <a:extLst>
              <a:ext uri="{FF2B5EF4-FFF2-40B4-BE49-F238E27FC236}">
                <a16:creationId xmlns:a16="http://schemas.microsoft.com/office/drawing/2014/main" id="{360E2624-2C62-CBB3-F030-52BB49CF3595}"/>
              </a:ext>
            </a:extLst>
          </p:cNvPr>
          <p:cNvSpPr>
            <a:spLocks noGrp="1"/>
          </p:cNvSpPr>
          <p:nvPr>
            <p:ph type="ftr" sz="quarter" idx="11"/>
          </p:nvPr>
        </p:nvSpPr>
        <p:spPr/>
        <p:txBody>
          <a:bodyPr/>
          <a:lstStyle/>
          <a:p>
            <a:endParaRPr lang="fi-FI"/>
          </a:p>
        </p:txBody>
      </p:sp>
      <p:sp>
        <p:nvSpPr>
          <p:cNvPr id="5" name="Dian numeron paikkamerkki 4">
            <a:extLst>
              <a:ext uri="{FF2B5EF4-FFF2-40B4-BE49-F238E27FC236}">
                <a16:creationId xmlns:a16="http://schemas.microsoft.com/office/drawing/2014/main" id="{A409CE48-191F-BE4D-ECD6-84BA954E866B}"/>
              </a:ext>
            </a:extLst>
          </p:cNvPr>
          <p:cNvSpPr>
            <a:spLocks noGrp="1"/>
          </p:cNvSpPr>
          <p:nvPr>
            <p:ph type="sldNum" sz="quarter" idx="12"/>
          </p:nvPr>
        </p:nvSpPr>
        <p:spPr/>
        <p:txBody>
          <a:bodyPr/>
          <a:lstStyle/>
          <a:p>
            <a:fld id="{F1129FCB-031F-4B75-8E99-BEF56047079B}" type="slidenum">
              <a:rPr lang="fi-FI" smtClean="0"/>
              <a:t>‹#›</a:t>
            </a:fld>
            <a:endParaRPr lang="fi-FI"/>
          </a:p>
        </p:txBody>
      </p:sp>
    </p:spTree>
    <p:extLst>
      <p:ext uri="{BB962C8B-B14F-4D97-AF65-F5344CB8AC3E}">
        <p14:creationId xmlns:p14="http://schemas.microsoft.com/office/powerpoint/2010/main" val="1216246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6EE718C8-E66A-AD32-D407-B20609FD470E}"/>
              </a:ext>
            </a:extLst>
          </p:cNvPr>
          <p:cNvSpPr>
            <a:spLocks noGrp="1"/>
          </p:cNvSpPr>
          <p:nvPr>
            <p:ph type="dt" sz="half" idx="10"/>
          </p:nvPr>
        </p:nvSpPr>
        <p:spPr/>
        <p:txBody>
          <a:bodyPr/>
          <a:lstStyle/>
          <a:p>
            <a:fld id="{3EB2A2BD-B7AA-461C-9939-6B29C8D6BB2C}" type="datetimeFigureOut">
              <a:rPr lang="fi-FI" smtClean="0"/>
              <a:t>25.8.2026</a:t>
            </a:fld>
            <a:endParaRPr lang="fi-FI"/>
          </a:p>
        </p:txBody>
      </p:sp>
      <p:sp>
        <p:nvSpPr>
          <p:cNvPr id="3" name="Alatunnisteen paikkamerkki 2">
            <a:extLst>
              <a:ext uri="{FF2B5EF4-FFF2-40B4-BE49-F238E27FC236}">
                <a16:creationId xmlns:a16="http://schemas.microsoft.com/office/drawing/2014/main" id="{D6182FA4-B2AE-EA3C-3EED-C76B8D06998B}"/>
              </a:ext>
            </a:extLst>
          </p:cNvPr>
          <p:cNvSpPr>
            <a:spLocks noGrp="1"/>
          </p:cNvSpPr>
          <p:nvPr>
            <p:ph type="ftr" sz="quarter" idx="11"/>
          </p:nvPr>
        </p:nvSpPr>
        <p:spPr/>
        <p:txBody>
          <a:bodyPr/>
          <a:lstStyle/>
          <a:p>
            <a:endParaRPr lang="fi-FI"/>
          </a:p>
        </p:txBody>
      </p:sp>
      <p:sp>
        <p:nvSpPr>
          <p:cNvPr id="4" name="Dian numeron paikkamerkki 3">
            <a:extLst>
              <a:ext uri="{FF2B5EF4-FFF2-40B4-BE49-F238E27FC236}">
                <a16:creationId xmlns:a16="http://schemas.microsoft.com/office/drawing/2014/main" id="{30D535B4-DE20-67BB-CD00-BC9205FC3C98}"/>
              </a:ext>
            </a:extLst>
          </p:cNvPr>
          <p:cNvSpPr>
            <a:spLocks noGrp="1"/>
          </p:cNvSpPr>
          <p:nvPr>
            <p:ph type="sldNum" sz="quarter" idx="12"/>
          </p:nvPr>
        </p:nvSpPr>
        <p:spPr/>
        <p:txBody>
          <a:bodyPr/>
          <a:lstStyle/>
          <a:p>
            <a:fld id="{F1129FCB-031F-4B75-8E99-BEF56047079B}" type="slidenum">
              <a:rPr lang="fi-FI" smtClean="0"/>
              <a:t>‹#›</a:t>
            </a:fld>
            <a:endParaRPr lang="fi-FI"/>
          </a:p>
        </p:txBody>
      </p:sp>
    </p:spTree>
    <p:extLst>
      <p:ext uri="{BB962C8B-B14F-4D97-AF65-F5344CB8AC3E}">
        <p14:creationId xmlns:p14="http://schemas.microsoft.com/office/powerpoint/2010/main" val="27875421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Kuvatekstillinen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C1E960F-8655-AF1C-5DCF-96DD5CCABE36}"/>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p>
        </p:txBody>
      </p:sp>
      <p:sp>
        <p:nvSpPr>
          <p:cNvPr id="3" name="Sisällön paikkamerkki 2">
            <a:extLst>
              <a:ext uri="{FF2B5EF4-FFF2-40B4-BE49-F238E27FC236}">
                <a16:creationId xmlns:a16="http://schemas.microsoft.com/office/drawing/2014/main" id="{568043EB-E479-9B2B-0565-9600EE34C06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Tekstin paikkamerkki 3">
            <a:extLst>
              <a:ext uri="{FF2B5EF4-FFF2-40B4-BE49-F238E27FC236}">
                <a16:creationId xmlns:a16="http://schemas.microsoft.com/office/drawing/2014/main" id="{1BFF1612-FFFE-149D-E158-9A3D2A2B0F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869B2FCD-A7E3-5386-43E0-6D7445A7665E}"/>
              </a:ext>
            </a:extLst>
          </p:cNvPr>
          <p:cNvSpPr>
            <a:spLocks noGrp="1"/>
          </p:cNvSpPr>
          <p:nvPr>
            <p:ph type="dt" sz="half" idx="10"/>
          </p:nvPr>
        </p:nvSpPr>
        <p:spPr/>
        <p:txBody>
          <a:bodyPr/>
          <a:lstStyle/>
          <a:p>
            <a:fld id="{3EB2A2BD-B7AA-461C-9939-6B29C8D6BB2C}" type="datetimeFigureOut">
              <a:rPr lang="fi-FI" smtClean="0"/>
              <a:t>25.8.2026</a:t>
            </a:fld>
            <a:endParaRPr lang="fi-FI"/>
          </a:p>
        </p:txBody>
      </p:sp>
      <p:sp>
        <p:nvSpPr>
          <p:cNvPr id="6" name="Alatunnisteen paikkamerkki 5">
            <a:extLst>
              <a:ext uri="{FF2B5EF4-FFF2-40B4-BE49-F238E27FC236}">
                <a16:creationId xmlns:a16="http://schemas.microsoft.com/office/drawing/2014/main" id="{91E9275E-3C86-D606-508C-D17527D16F7C}"/>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E96A8DA6-9FD0-E6F0-F10C-676231905CF2}"/>
              </a:ext>
            </a:extLst>
          </p:cNvPr>
          <p:cNvSpPr>
            <a:spLocks noGrp="1"/>
          </p:cNvSpPr>
          <p:nvPr>
            <p:ph type="sldNum" sz="quarter" idx="12"/>
          </p:nvPr>
        </p:nvSpPr>
        <p:spPr/>
        <p:txBody>
          <a:bodyPr/>
          <a:lstStyle/>
          <a:p>
            <a:fld id="{F1129FCB-031F-4B75-8E99-BEF56047079B}" type="slidenum">
              <a:rPr lang="fi-FI" smtClean="0"/>
              <a:t>‹#›</a:t>
            </a:fld>
            <a:endParaRPr lang="fi-FI"/>
          </a:p>
        </p:txBody>
      </p:sp>
    </p:spTree>
    <p:extLst>
      <p:ext uri="{BB962C8B-B14F-4D97-AF65-F5344CB8AC3E}">
        <p14:creationId xmlns:p14="http://schemas.microsoft.com/office/powerpoint/2010/main" val="16362996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uvatekstillinen kuv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B1B9C1A-5253-5DA4-D5C6-A0AEFF06EE4A}"/>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p>
        </p:txBody>
      </p:sp>
      <p:sp>
        <p:nvSpPr>
          <p:cNvPr id="3" name="Kuvan paikkamerkki 2">
            <a:extLst>
              <a:ext uri="{FF2B5EF4-FFF2-40B4-BE49-F238E27FC236}">
                <a16:creationId xmlns:a16="http://schemas.microsoft.com/office/drawing/2014/main" id="{BF6848F7-AF1E-A2E0-5C03-C8164C02A0B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4" name="Tekstin paikkamerkki 3">
            <a:extLst>
              <a:ext uri="{FF2B5EF4-FFF2-40B4-BE49-F238E27FC236}">
                <a16:creationId xmlns:a16="http://schemas.microsoft.com/office/drawing/2014/main" id="{3A54F46F-9320-9F51-A820-BCE01E522C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13D88E96-8323-B84C-D34E-E7B0C1EBD762}"/>
              </a:ext>
            </a:extLst>
          </p:cNvPr>
          <p:cNvSpPr>
            <a:spLocks noGrp="1"/>
          </p:cNvSpPr>
          <p:nvPr>
            <p:ph type="dt" sz="half" idx="10"/>
          </p:nvPr>
        </p:nvSpPr>
        <p:spPr/>
        <p:txBody>
          <a:bodyPr/>
          <a:lstStyle/>
          <a:p>
            <a:fld id="{3EB2A2BD-B7AA-461C-9939-6B29C8D6BB2C}" type="datetimeFigureOut">
              <a:rPr lang="fi-FI" smtClean="0"/>
              <a:t>25.8.2026</a:t>
            </a:fld>
            <a:endParaRPr lang="fi-FI"/>
          </a:p>
        </p:txBody>
      </p:sp>
      <p:sp>
        <p:nvSpPr>
          <p:cNvPr id="6" name="Alatunnisteen paikkamerkki 5">
            <a:extLst>
              <a:ext uri="{FF2B5EF4-FFF2-40B4-BE49-F238E27FC236}">
                <a16:creationId xmlns:a16="http://schemas.microsoft.com/office/drawing/2014/main" id="{7ECBD055-B6DC-061B-7A16-2C4515388FF9}"/>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65B6CCF8-07DA-7A61-5B08-1D511562FAF1}"/>
              </a:ext>
            </a:extLst>
          </p:cNvPr>
          <p:cNvSpPr>
            <a:spLocks noGrp="1"/>
          </p:cNvSpPr>
          <p:nvPr>
            <p:ph type="sldNum" sz="quarter" idx="12"/>
          </p:nvPr>
        </p:nvSpPr>
        <p:spPr/>
        <p:txBody>
          <a:bodyPr/>
          <a:lstStyle/>
          <a:p>
            <a:fld id="{F1129FCB-031F-4B75-8E99-BEF56047079B}" type="slidenum">
              <a:rPr lang="fi-FI" smtClean="0"/>
              <a:t>‹#›</a:t>
            </a:fld>
            <a:endParaRPr lang="fi-FI"/>
          </a:p>
        </p:txBody>
      </p:sp>
    </p:spTree>
    <p:extLst>
      <p:ext uri="{BB962C8B-B14F-4D97-AF65-F5344CB8AC3E}">
        <p14:creationId xmlns:p14="http://schemas.microsoft.com/office/powerpoint/2010/main" val="34577029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9CFAFF38-F08C-A865-C024-96A96C4B311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ots. perustyyl. napsautt.</a:t>
            </a:r>
          </a:p>
        </p:txBody>
      </p:sp>
      <p:sp>
        <p:nvSpPr>
          <p:cNvPr id="3" name="Tekstin paikkamerkki 2">
            <a:extLst>
              <a:ext uri="{FF2B5EF4-FFF2-40B4-BE49-F238E27FC236}">
                <a16:creationId xmlns:a16="http://schemas.microsoft.com/office/drawing/2014/main" id="{409BE45D-8DDC-BC96-0553-B94753C8ED0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AD1C7EE5-552C-5C39-08EA-1D95FF14F16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EB2A2BD-B7AA-461C-9939-6B29C8D6BB2C}" type="datetimeFigureOut">
              <a:rPr lang="fi-FI" smtClean="0"/>
              <a:t>25.8.2026</a:t>
            </a:fld>
            <a:endParaRPr lang="fi-FI"/>
          </a:p>
        </p:txBody>
      </p:sp>
      <p:sp>
        <p:nvSpPr>
          <p:cNvPr id="5" name="Alatunnisteen paikkamerkki 4">
            <a:extLst>
              <a:ext uri="{FF2B5EF4-FFF2-40B4-BE49-F238E27FC236}">
                <a16:creationId xmlns:a16="http://schemas.microsoft.com/office/drawing/2014/main" id="{DCBA17BD-B945-FCCB-DC1E-3591ECBD575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i-FI"/>
          </a:p>
        </p:txBody>
      </p:sp>
      <p:sp>
        <p:nvSpPr>
          <p:cNvPr id="6" name="Dian numeron paikkamerkki 5">
            <a:extLst>
              <a:ext uri="{FF2B5EF4-FFF2-40B4-BE49-F238E27FC236}">
                <a16:creationId xmlns:a16="http://schemas.microsoft.com/office/drawing/2014/main" id="{8B46E3E9-B4D9-ECFA-0FED-A96FC304195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1129FCB-031F-4B75-8E99-BEF56047079B}" type="slidenum">
              <a:rPr lang="fi-FI" smtClean="0"/>
              <a:t>‹#›</a:t>
            </a:fld>
            <a:endParaRPr lang="fi-FI"/>
          </a:p>
        </p:txBody>
      </p:sp>
    </p:spTree>
    <p:extLst>
      <p:ext uri="{BB962C8B-B14F-4D97-AF65-F5344CB8AC3E}">
        <p14:creationId xmlns:p14="http://schemas.microsoft.com/office/powerpoint/2010/main" val="21236232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mailto:Markus.hyytinen@suonenjoki.fi" TargetMode="External"/><Relationship Id="rId2" Type="http://schemas.openxmlformats.org/officeDocument/2006/relationships/image" Target="../media/image5.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5A76F80-ED9A-4163-935E-63467DDF6C52}"/>
              </a:ext>
            </a:extLst>
          </p:cNvPr>
          <p:cNvSpPr>
            <a:spLocks noGrp="1"/>
          </p:cNvSpPr>
          <p:nvPr>
            <p:ph type="ctrTitle"/>
          </p:nvPr>
        </p:nvSpPr>
        <p:spPr/>
        <p:txBody>
          <a:bodyPr>
            <a:normAutofit/>
          </a:bodyPr>
          <a:lstStyle/>
          <a:p>
            <a:r>
              <a:rPr lang="fi-FI" b="1" dirty="0" err="1">
                <a:solidFill>
                  <a:schemeClr val="bg1"/>
                </a:solidFill>
                <a:latin typeface="Courier New" panose="02070309020205020404" pitchFamily="49" charset="0"/>
                <a:cs typeface="Courier New" panose="02070309020205020404" pitchFamily="49" charset="0"/>
              </a:rPr>
              <a:t>OmaVerkosto</a:t>
            </a:r>
            <a:r>
              <a:rPr lang="fi-FI" b="1" dirty="0">
                <a:solidFill>
                  <a:schemeClr val="bg1"/>
                </a:solidFill>
                <a:latin typeface="Courier New" panose="02070309020205020404" pitchFamily="49" charset="0"/>
                <a:cs typeface="Courier New" panose="02070309020205020404" pitchFamily="49" charset="0"/>
              </a:rPr>
              <a:t> – </a:t>
            </a:r>
            <a:r>
              <a:rPr lang="fi-FI" sz="2200" b="1" dirty="0">
                <a:solidFill>
                  <a:schemeClr val="bg1"/>
                </a:solidFill>
                <a:latin typeface="Courier New" panose="02070309020205020404" pitchFamily="49" charset="0"/>
                <a:cs typeface="Courier New" panose="02070309020205020404" pitchFamily="49" charset="0"/>
              </a:rPr>
              <a:t>kumppanuuksista voimaa kansalaisopistotyöhön</a:t>
            </a:r>
          </a:p>
        </p:txBody>
      </p:sp>
      <p:sp>
        <p:nvSpPr>
          <p:cNvPr id="3" name="Alaotsikko 2">
            <a:extLst>
              <a:ext uri="{FF2B5EF4-FFF2-40B4-BE49-F238E27FC236}">
                <a16:creationId xmlns:a16="http://schemas.microsoft.com/office/drawing/2014/main" id="{1199BE8E-FF5C-DE26-4EC9-597E2A8A39F7}"/>
              </a:ext>
            </a:extLst>
          </p:cNvPr>
          <p:cNvSpPr>
            <a:spLocks noGrp="1"/>
          </p:cNvSpPr>
          <p:nvPr>
            <p:ph type="subTitle" idx="1"/>
          </p:nvPr>
        </p:nvSpPr>
        <p:spPr/>
        <p:txBody>
          <a:bodyPr>
            <a:normAutofit/>
          </a:bodyPr>
          <a:lstStyle/>
          <a:p>
            <a:r>
              <a:rPr lang="fi-FI" dirty="0">
                <a:solidFill>
                  <a:schemeClr val="bg1"/>
                </a:solidFill>
              </a:rPr>
              <a:t>Sisä-Savon kansalaisopisto ja 10 muuta alueen kansalaisopistoa</a:t>
            </a:r>
          </a:p>
          <a:p>
            <a:r>
              <a:rPr lang="fi-FI" sz="1600" dirty="0">
                <a:solidFill>
                  <a:schemeClr val="bg1"/>
                </a:solidFill>
              </a:rPr>
              <a:t>Hanketta hallinnoi Sisä-Savon kansalaisopisto</a:t>
            </a:r>
          </a:p>
        </p:txBody>
      </p:sp>
    </p:spTree>
    <p:extLst>
      <p:ext uri="{BB962C8B-B14F-4D97-AF65-F5344CB8AC3E}">
        <p14:creationId xmlns:p14="http://schemas.microsoft.com/office/powerpoint/2010/main" val="22709247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125B996-6EC9-3B2F-CBEB-1A00381BF4B8}"/>
              </a:ext>
            </a:extLst>
          </p:cNvPr>
          <p:cNvSpPr>
            <a:spLocks noGrp="1"/>
          </p:cNvSpPr>
          <p:nvPr>
            <p:ph type="title"/>
          </p:nvPr>
        </p:nvSpPr>
        <p:spPr/>
        <p:txBody>
          <a:bodyPr/>
          <a:lstStyle/>
          <a:p>
            <a:r>
              <a:rPr lang="fi-FI" dirty="0">
                <a:latin typeface="Courier New" panose="02070309020205020404" pitchFamily="49" charset="0"/>
                <a:cs typeface="Courier New" panose="02070309020205020404" pitchFamily="49" charset="0"/>
              </a:rPr>
              <a:t>Hankkeen taustaa</a:t>
            </a:r>
          </a:p>
        </p:txBody>
      </p:sp>
      <p:sp>
        <p:nvSpPr>
          <p:cNvPr id="3" name="Sisällön paikkamerkki 2">
            <a:extLst>
              <a:ext uri="{FF2B5EF4-FFF2-40B4-BE49-F238E27FC236}">
                <a16:creationId xmlns:a16="http://schemas.microsoft.com/office/drawing/2014/main" id="{A79F99AD-252B-504B-FECB-CBFEB052CE67}"/>
              </a:ext>
            </a:extLst>
          </p:cNvPr>
          <p:cNvSpPr>
            <a:spLocks noGrp="1"/>
          </p:cNvSpPr>
          <p:nvPr>
            <p:ph idx="1"/>
          </p:nvPr>
        </p:nvSpPr>
        <p:spPr/>
        <p:txBody>
          <a:bodyPr>
            <a:normAutofit lnSpcReduction="10000"/>
          </a:bodyPr>
          <a:lstStyle/>
          <a:p>
            <a:pPr>
              <a:buBlip>
                <a:blip r:embed="rId3"/>
              </a:buBlip>
            </a:pPr>
            <a:r>
              <a:rPr lang="fi-FI" dirty="0"/>
              <a:t>Opetushallituksen Vapaan sivistystyön laatu- ja kehittämishanke 2026: Myönnettiin 22 hankkeelle avustusta, joista tämä suurin eli 106.000 €+omarahoitusosuus. Yhteensä 132.500 euroa. Hanke kaksivuotinen.</a:t>
            </a:r>
          </a:p>
          <a:p>
            <a:pPr>
              <a:buBlip>
                <a:blip r:embed="rId3"/>
              </a:buBlip>
            </a:pPr>
            <a:r>
              <a:rPr lang="fi-FI" dirty="0"/>
              <a:t>Mukana Kuopion, Sisä-Savon, Siilinjärven, Lapinlahden, Vieremän, Järvi-Saimaan, Kiuruveden, Sonkajärven, Pielavesi-Keiteleen, Iisalmen kansalaisopistot sekä Linnalan opisto</a:t>
            </a:r>
          </a:p>
          <a:p>
            <a:pPr>
              <a:buBlip>
                <a:blip r:embed="rId3"/>
              </a:buBlip>
            </a:pPr>
            <a:r>
              <a:rPr lang="fi-FI" dirty="0"/>
              <a:t>Opistot kahden eri hyvinvointialueen alueella, Pohjois-Savo ja Etelä-Savo</a:t>
            </a:r>
          </a:p>
          <a:p>
            <a:pPr>
              <a:buBlip>
                <a:blip r:embed="rId3"/>
              </a:buBlip>
            </a:pPr>
            <a:r>
              <a:rPr lang="fi-FI" dirty="0"/>
              <a:t>Työllisyysalueita on kaikkiaan viisi näillä opistoalueilla: Ylä-Savo, Kuopio, Varkaus, Mikkeli ja Savonlinna</a:t>
            </a:r>
          </a:p>
          <a:p>
            <a:pPr>
              <a:buBlip>
                <a:blip r:embed="rId3"/>
              </a:buBlip>
            </a:pPr>
            <a:endParaRPr lang="fi-FI" dirty="0"/>
          </a:p>
        </p:txBody>
      </p:sp>
    </p:spTree>
    <p:extLst>
      <p:ext uri="{BB962C8B-B14F-4D97-AF65-F5344CB8AC3E}">
        <p14:creationId xmlns:p14="http://schemas.microsoft.com/office/powerpoint/2010/main" val="7200595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1C478E8D-9ED9-243F-36AD-D3A547B4A597}"/>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739C10AC-EA25-652B-5125-AA8DFE532E84}"/>
              </a:ext>
            </a:extLst>
          </p:cNvPr>
          <p:cNvSpPr>
            <a:spLocks noGrp="1"/>
          </p:cNvSpPr>
          <p:nvPr>
            <p:ph type="title"/>
          </p:nvPr>
        </p:nvSpPr>
        <p:spPr/>
        <p:txBody>
          <a:bodyPr/>
          <a:lstStyle/>
          <a:p>
            <a:r>
              <a:rPr lang="fi-FI" dirty="0">
                <a:latin typeface="Courier New" panose="02070309020205020404" pitchFamily="49" charset="0"/>
                <a:cs typeface="Courier New" panose="02070309020205020404" pitchFamily="49" charset="0"/>
              </a:rPr>
              <a:t>Hankkeen tavoitteet</a:t>
            </a:r>
          </a:p>
        </p:txBody>
      </p:sp>
      <p:sp>
        <p:nvSpPr>
          <p:cNvPr id="3" name="Sisällön paikkamerkki 2">
            <a:extLst>
              <a:ext uri="{FF2B5EF4-FFF2-40B4-BE49-F238E27FC236}">
                <a16:creationId xmlns:a16="http://schemas.microsoft.com/office/drawing/2014/main" id="{DF4400C0-C10A-E30D-0873-D9BA7040B4C3}"/>
              </a:ext>
            </a:extLst>
          </p:cNvPr>
          <p:cNvSpPr>
            <a:spLocks noGrp="1"/>
          </p:cNvSpPr>
          <p:nvPr>
            <p:ph idx="1"/>
          </p:nvPr>
        </p:nvSpPr>
        <p:spPr/>
        <p:txBody>
          <a:bodyPr>
            <a:normAutofit/>
          </a:bodyPr>
          <a:lstStyle/>
          <a:p>
            <a:pPr>
              <a:buBlip>
                <a:blip r:embed="rId3"/>
              </a:buBlip>
            </a:pPr>
            <a:r>
              <a:rPr lang="fi-FI" sz="2000" dirty="0"/>
              <a:t>Kumppanuuksien löytäminen - sidosryhmä- ja verkostoyhteistyön kehittäminen. Tavoitteena on sidosryhmäyhteistyön kartoittaminen, kehittäminen ja vaikuttavuuden lisääminen</a:t>
            </a:r>
            <a:r>
              <a:rPr lang="fi-FI" dirty="0"/>
              <a:t>. </a:t>
            </a:r>
            <a:r>
              <a:rPr lang="fi-FI" sz="1200" i="1" dirty="0"/>
              <a:t>Hankeopistot etsivät verkostokumppaneita ja muodostavat työryhmiä hyvinvointi- ja työllisyysalueiden edustajien kanssa. Työryhmiin voi kuulua alueellisen tarpeen mukaan myös muita toimijoita. Kumppanuuksia voidaan solmia myös yhdistysten, järjestöjen, kylien ja yritysten kanssa.</a:t>
            </a:r>
            <a:endParaRPr lang="fi-FI" dirty="0"/>
          </a:p>
          <a:p>
            <a:pPr>
              <a:buBlip>
                <a:blip r:embed="rId3"/>
              </a:buBlip>
            </a:pPr>
            <a:r>
              <a:rPr lang="fi-FI" sz="2000" dirty="0"/>
              <a:t>Kansalaisopistojen koulutustarjonnan kehittäminen verkostoyhteistyössä. </a:t>
            </a:r>
            <a:r>
              <a:rPr lang="fi-FI" sz="1200" dirty="0"/>
              <a:t>Hankkeen kansalaisopistot rakentavat kursseja ja tapahtumia sekä muuta kumppanuuksia lisäävää toimintaa. Kohteena ovat erilaiset asiakasryhmät kuten heikot perustaidot omaavat ryhmät, työttömät, nuoret aikuiset ja muut erityisryhmät. Haetaan palveluita, jotka tukevat elämänhallintaa, aktiivista kansalaisuutta, työllistymisen edistymistä, parantavat paikallista kunnan verkostoyhteistyötä (työllisyys/hyvinvointipalvelut, liikuntaneuvonta, ohjaamo, vapaa sivistystyö </a:t>
            </a:r>
            <a:r>
              <a:rPr lang="fi-FI" sz="1200" dirty="0" err="1"/>
              <a:t>tms</a:t>
            </a:r>
            <a:r>
              <a:rPr lang="fi-FI" sz="1200" dirty="0"/>
              <a:t>).</a:t>
            </a:r>
          </a:p>
          <a:p>
            <a:pPr>
              <a:buBlip>
                <a:blip r:embed="rId3"/>
              </a:buBlip>
            </a:pPr>
            <a:r>
              <a:rPr lang="fi-FI" sz="2000" dirty="0"/>
              <a:t>Hyvien käytänteiden jakaminen paikallisesti, alueellisesti ja ylimaakunnallisesti.  </a:t>
            </a:r>
            <a:r>
              <a:rPr lang="fi-FI" sz="1300" dirty="0"/>
              <a:t>Hankeopistot käynnistävät pysyvää, paikallista ja alueellista, säännöllistä yhteistyötä opistojen, hyvinvointi- ja työllisyysalueiden ja muiden sidosryhmien välille. Tiedonvaihto eri osapuolten välillä jatkuu ja opistot saavat arvokasta tietoa jatkossakin kunkin toimijan asiakkaiden muuttuvista osaamistarpeista Säännölliseksi muodostuvan sidosryhmä- ja verkostoyhteistyön myötä hankkeen kansalaisopistot löytävät uusia keinoja parantaa eri asiakasryhmien osaamista, hyvinvointia ja elämänhallintaa. Myös paikallisesti ja alueellisesti hyvien käytänteiden jakaminen jatkuu ohjausryhmän tapaamisilla ja siten myös jakaminen tulee osaksi opistojen arkea. </a:t>
            </a:r>
          </a:p>
          <a:p>
            <a:pPr marL="0" indent="0">
              <a:buNone/>
            </a:pPr>
            <a:br>
              <a:rPr lang="fi-FI" sz="1700" dirty="0"/>
            </a:br>
            <a:endParaRPr lang="fi-FI" sz="1700" dirty="0"/>
          </a:p>
          <a:p>
            <a:pPr>
              <a:buBlip>
                <a:blip r:embed="rId3"/>
              </a:buBlip>
            </a:pPr>
            <a:endParaRPr lang="fi-FI" dirty="0"/>
          </a:p>
        </p:txBody>
      </p:sp>
    </p:spTree>
    <p:extLst>
      <p:ext uri="{BB962C8B-B14F-4D97-AF65-F5344CB8AC3E}">
        <p14:creationId xmlns:p14="http://schemas.microsoft.com/office/powerpoint/2010/main" val="2247760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7995ACD1-CD07-462A-2F49-41E5458EBC5D}"/>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77B73548-B2A1-66B2-3467-DBE2152D5929}"/>
              </a:ext>
            </a:extLst>
          </p:cNvPr>
          <p:cNvSpPr>
            <a:spLocks noGrp="1"/>
          </p:cNvSpPr>
          <p:nvPr>
            <p:ph type="title"/>
          </p:nvPr>
        </p:nvSpPr>
        <p:spPr/>
        <p:txBody>
          <a:bodyPr>
            <a:normAutofit/>
          </a:bodyPr>
          <a:lstStyle/>
          <a:p>
            <a:r>
              <a:rPr lang="fi-FI" dirty="0">
                <a:latin typeface="Courier New" panose="02070309020205020404" pitchFamily="49" charset="0"/>
                <a:cs typeface="Courier New" panose="02070309020205020404" pitchFamily="49" charset="0"/>
              </a:rPr>
              <a:t>Hankkeen organisointi </a:t>
            </a:r>
            <a:r>
              <a:rPr lang="fi-FI">
                <a:latin typeface="Courier New" panose="02070309020205020404" pitchFamily="49" charset="0"/>
                <a:cs typeface="Courier New" panose="02070309020205020404" pitchFamily="49" charset="0"/>
              </a:rPr>
              <a:t>ja rahoitus </a:t>
            </a:r>
            <a:endParaRPr lang="fi-FI" dirty="0">
              <a:latin typeface="Courier New" panose="02070309020205020404" pitchFamily="49" charset="0"/>
              <a:cs typeface="Courier New" panose="02070309020205020404" pitchFamily="49" charset="0"/>
            </a:endParaRPr>
          </a:p>
        </p:txBody>
      </p:sp>
      <p:sp>
        <p:nvSpPr>
          <p:cNvPr id="3" name="Sisällön paikkamerkki 2">
            <a:extLst>
              <a:ext uri="{FF2B5EF4-FFF2-40B4-BE49-F238E27FC236}">
                <a16:creationId xmlns:a16="http://schemas.microsoft.com/office/drawing/2014/main" id="{F61C5502-879E-CFB9-AFD8-5EC209717F45}"/>
              </a:ext>
            </a:extLst>
          </p:cNvPr>
          <p:cNvSpPr>
            <a:spLocks noGrp="1"/>
          </p:cNvSpPr>
          <p:nvPr>
            <p:ph idx="1"/>
          </p:nvPr>
        </p:nvSpPr>
        <p:spPr/>
        <p:txBody>
          <a:bodyPr>
            <a:normAutofit/>
          </a:bodyPr>
          <a:lstStyle/>
          <a:p>
            <a:pPr>
              <a:buBlip>
                <a:blip r:embed="rId3"/>
              </a:buBlip>
            </a:pPr>
            <a:r>
              <a:rPr lang="fi-FI" sz="2000" dirty="0"/>
              <a:t>Hankkeen opistot muodostavat </a:t>
            </a:r>
            <a:r>
              <a:rPr lang="fi-FI" sz="2000" b="1" dirty="0"/>
              <a:t>kolme eri alueellista </a:t>
            </a:r>
            <a:r>
              <a:rPr lang="fi-FI" sz="2000" dirty="0"/>
              <a:t>kehittämisryhmää: Sisä-Savon, Järvi-Saimaan ja Linnalan opistot – Kuopion, Siilinjärven ja Lapinlahden opistot  – Iisalmen, Vieremän, Kiuruveden, Sonkajärven ja Pielavesi-Keiteleen opistot</a:t>
            </a:r>
          </a:p>
          <a:p>
            <a:pPr>
              <a:buBlip>
                <a:blip r:embed="rId3"/>
              </a:buBlip>
            </a:pPr>
            <a:r>
              <a:rPr lang="fi-FI" sz="2000" dirty="0"/>
              <a:t>Hankkeen ohjausryhmä kehittää, valvoo ja organisoi hanketta. Muodostuu hankeopistojen rehtoreista ja kahdesta osa-aikaisesta koordinaattorista</a:t>
            </a:r>
          </a:p>
          <a:p>
            <a:pPr>
              <a:buBlip>
                <a:blip r:embed="rId3"/>
              </a:buBlip>
            </a:pPr>
            <a:r>
              <a:rPr lang="fi-FI" sz="2000" dirty="0"/>
              <a:t>Hankeopistojen omarahoitusosuus määräytyy valtionosuustuntien pohjalta: vaihtelee 500-5000€ välillä. </a:t>
            </a:r>
          </a:p>
          <a:p>
            <a:pPr>
              <a:buBlip>
                <a:blip r:embed="rId3"/>
              </a:buBlip>
            </a:pPr>
            <a:r>
              <a:rPr lang="fi-FI" sz="2000" dirty="0"/>
              <a:t>Jokaiselle opistolle kurssisuunnitteluun riittävästi rahoitusta käytettävissä. Yksittäisillä opistoilla iso vastuu jalkauttaa hanke </a:t>
            </a:r>
          </a:p>
          <a:p>
            <a:pPr marL="0" indent="0">
              <a:buNone/>
            </a:pPr>
            <a:endParaRPr lang="fi-FI" sz="2000" dirty="0"/>
          </a:p>
          <a:p>
            <a:pPr marL="0" indent="0">
              <a:buNone/>
            </a:pPr>
            <a:r>
              <a:rPr lang="fi-FI" sz="2000" dirty="0"/>
              <a:t>Hankkeen yhteinen kehittämispäivä (mukana työllisyys/hyvinvointialueiden edustajia, rehtorit ja paikallisia toimijoita) </a:t>
            </a:r>
            <a:r>
              <a:rPr lang="fi-FI" sz="2000" b="1" dirty="0"/>
              <a:t>2.12.2026 klo 9-15 Kuopio</a:t>
            </a:r>
            <a:r>
              <a:rPr lang="fi-FI" sz="2000" dirty="0"/>
              <a:t>. </a:t>
            </a:r>
          </a:p>
        </p:txBody>
      </p:sp>
    </p:spTree>
    <p:extLst>
      <p:ext uri="{BB962C8B-B14F-4D97-AF65-F5344CB8AC3E}">
        <p14:creationId xmlns:p14="http://schemas.microsoft.com/office/powerpoint/2010/main" val="42193543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9BEEC7FC-271F-A948-AD6C-094E10C9210B}"/>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729EF2BA-A831-0073-AF0D-C7DDFEDBD2E1}"/>
              </a:ext>
            </a:extLst>
          </p:cNvPr>
          <p:cNvSpPr>
            <a:spLocks noGrp="1"/>
          </p:cNvSpPr>
          <p:nvPr>
            <p:ph type="ctrTitle"/>
          </p:nvPr>
        </p:nvSpPr>
        <p:spPr/>
        <p:txBody>
          <a:bodyPr/>
          <a:lstStyle/>
          <a:p>
            <a:r>
              <a:rPr lang="fi-FI" dirty="0">
                <a:solidFill>
                  <a:schemeClr val="bg1"/>
                </a:solidFill>
                <a:latin typeface="Courier New" panose="02070309020205020404" pitchFamily="49" charset="0"/>
                <a:cs typeface="Courier New" panose="02070309020205020404" pitchFamily="49" charset="0"/>
              </a:rPr>
              <a:t>Kiitos!</a:t>
            </a:r>
          </a:p>
        </p:txBody>
      </p:sp>
      <p:sp>
        <p:nvSpPr>
          <p:cNvPr id="3" name="Sisällön paikkamerkki 2">
            <a:extLst>
              <a:ext uri="{FF2B5EF4-FFF2-40B4-BE49-F238E27FC236}">
                <a16:creationId xmlns:a16="http://schemas.microsoft.com/office/drawing/2014/main" id="{965D2AA3-6382-8A87-10CA-7623B2677679}"/>
              </a:ext>
            </a:extLst>
          </p:cNvPr>
          <p:cNvSpPr>
            <a:spLocks noGrp="1"/>
          </p:cNvSpPr>
          <p:nvPr>
            <p:ph type="subTitle" idx="1"/>
          </p:nvPr>
        </p:nvSpPr>
        <p:spPr/>
        <p:txBody>
          <a:bodyPr/>
          <a:lstStyle/>
          <a:p>
            <a:r>
              <a:rPr lang="fi-FI" dirty="0">
                <a:solidFill>
                  <a:schemeClr val="bg1"/>
                </a:solidFill>
              </a:rPr>
              <a:t>Markus Hyytinen</a:t>
            </a:r>
          </a:p>
          <a:p>
            <a:r>
              <a:rPr lang="fi-FI" dirty="0">
                <a:solidFill>
                  <a:schemeClr val="bg1"/>
                </a:solidFill>
                <a:hlinkClick r:id="rId3"/>
              </a:rPr>
              <a:t>Markus.hyytinen@suonenjoki.fi</a:t>
            </a:r>
            <a:endParaRPr lang="fi-FI" dirty="0">
              <a:solidFill>
                <a:schemeClr val="bg1"/>
              </a:solidFill>
            </a:endParaRPr>
          </a:p>
          <a:p>
            <a:r>
              <a:rPr lang="fi-FI" dirty="0">
                <a:solidFill>
                  <a:schemeClr val="bg1"/>
                </a:solidFill>
              </a:rPr>
              <a:t>Puh 040-5146421</a:t>
            </a:r>
          </a:p>
        </p:txBody>
      </p:sp>
    </p:spTree>
    <p:extLst>
      <p:ext uri="{BB962C8B-B14F-4D97-AF65-F5344CB8AC3E}">
        <p14:creationId xmlns:p14="http://schemas.microsoft.com/office/powerpoint/2010/main" val="3580987562"/>
      </p:ext>
    </p:extLst>
  </p:cSld>
  <p:clrMapOvr>
    <a:masterClrMapping/>
  </p:clrMapOvr>
</p:sld>
</file>

<file path=ppt/theme/theme1.xml><?xml version="1.0" encoding="utf-8"?>
<a:theme xmlns:a="http://schemas.openxmlformats.org/drawingml/2006/main" name="Office-te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188</TotalTime>
  <Words>410</Words>
  <Application>Microsoft Office PowerPoint</Application>
  <PresentationFormat>Laajakuva</PresentationFormat>
  <Paragraphs>24</Paragraphs>
  <Slides>5</Slides>
  <Notes>0</Notes>
  <HiddenSlides>0</HiddenSlides>
  <MMClips>0</MMClips>
  <ScaleCrop>false</ScaleCrop>
  <HeadingPairs>
    <vt:vector size="6" baseType="variant">
      <vt:variant>
        <vt:lpstr>Käytetyt fontit</vt:lpstr>
      </vt:variant>
      <vt:variant>
        <vt:i4>4</vt:i4>
      </vt:variant>
      <vt:variant>
        <vt:lpstr>Teema</vt:lpstr>
      </vt:variant>
      <vt:variant>
        <vt:i4>1</vt:i4>
      </vt:variant>
      <vt:variant>
        <vt:lpstr>Dian otsikot</vt:lpstr>
      </vt:variant>
      <vt:variant>
        <vt:i4>5</vt:i4>
      </vt:variant>
    </vt:vector>
  </HeadingPairs>
  <TitlesOfParts>
    <vt:vector size="10" baseType="lpstr">
      <vt:lpstr>Aptos</vt:lpstr>
      <vt:lpstr>Aptos Display</vt:lpstr>
      <vt:lpstr>Arial</vt:lpstr>
      <vt:lpstr>Courier New</vt:lpstr>
      <vt:lpstr>Office-teema</vt:lpstr>
      <vt:lpstr>OmaVerkosto – kumppanuuksista voimaa kansalaisopistotyöhön</vt:lpstr>
      <vt:lpstr>Hankkeen taustaa</vt:lpstr>
      <vt:lpstr>Hankkeen tavoitteet</vt:lpstr>
      <vt:lpstr>Hankkeen organisointi ja rahoitus </vt:lpstr>
      <vt:lpstr>Kiitos!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Jenni Könönen</dc:creator>
  <cp:lastModifiedBy>Markus Hyytinen</cp:lastModifiedBy>
  <cp:revision>9</cp:revision>
  <dcterms:created xsi:type="dcterms:W3CDTF">2026-05-28T11:37:48Z</dcterms:created>
  <dcterms:modified xsi:type="dcterms:W3CDTF">2026-08-25T05:55:48Z</dcterms:modified>
</cp:coreProperties>
</file>